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4" r:id="rId6"/>
    <p:sldId id="266" r:id="rId7"/>
    <p:sldId id="267" r:id="rId8"/>
    <p:sldId id="259" r:id="rId9"/>
    <p:sldId id="265" r:id="rId10"/>
    <p:sldId id="260" r:id="rId11"/>
    <p:sldId id="261" r:id="rId12"/>
    <p:sldId id="269" r:id="rId13"/>
    <p:sldId id="270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4FF"/>
    <a:srgbClr val="B59D1C"/>
    <a:srgbClr val="30938C"/>
    <a:srgbClr val="1B8D24"/>
    <a:srgbClr val="F41E22"/>
    <a:srgbClr val="A60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65" autoAdjust="0"/>
  </p:normalViewPr>
  <p:slideViewPr>
    <p:cSldViewPr snapToGrid="0" snapToObjects="1">
      <p:cViewPr>
        <p:scale>
          <a:sx n="97" d="100"/>
          <a:sy n="97" d="100"/>
        </p:scale>
        <p:origin x="-1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FB12A-8B6E-FD42-B7A2-17FC0CB5865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DF27E-9C38-EB4D-80C7-96B15776CAD7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COMMON WRITING MISTAKES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4B579C82-CEDA-7941-B1A7-2E5AF5FD903C}" type="parTrans" cxnId="{FE8A63FA-A0A5-BA4F-9E4D-D1A6CF2690CE}">
      <dgm:prSet/>
      <dgm:spPr/>
      <dgm:t>
        <a:bodyPr/>
        <a:lstStyle/>
        <a:p>
          <a:endParaRPr lang="en-US"/>
        </a:p>
      </dgm:t>
    </dgm:pt>
    <dgm:pt modelId="{E7A5D7C4-4521-274E-88CD-5A45E27F2250}" type="sibTrans" cxnId="{FE8A63FA-A0A5-BA4F-9E4D-D1A6CF2690CE}">
      <dgm:prSet/>
      <dgm:spPr/>
      <dgm:t>
        <a:bodyPr/>
        <a:lstStyle/>
        <a:p>
          <a:endParaRPr lang="en-US"/>
        </a:p>
      </dgm:t>
    </dgm:pt>
    <dgm:pt modelId="{831F495C-0A21-EA4C-BA06-FF796DE0B8FF}">
      <dgm:prSet phldrT="[Text]"/>
      <dgm:spPr/>
      <dgm:t>
        <a:bodyPr/>
        <a:lstStyle/>
        <a:p>
          <a:r>
            <a:rPr lang="en-US" b="1" dirty="0" smtClean="0">
              <a:solidFill>
                <a:srgbClr val="BE0204"/>
              </a:solidFill>
            </a:rPr>
            <a:t>LACK OF VARIETY </a:t>
          </a:r>
          <a:r>
            <a:rPr lang="mr-IN" b="1" dirty="0" smtClean="0">
              <a:solidFill>
                <a:srgbClr val="BE0204"/>
              </a:solidFill>
            </a:rPr>
            <a:t>–</a:t>
          </a:r>
          <a:r>
            <a:rPr lang="en-US" b="1" dirty="0" smtClean="0">
              <a:solidFill>
                <a:srgbClr val="BE0204"/>
              </a:solidFill>
            </a:rPr>
            <a:t>EVERY SENTENCE USES THE SAME PATTERN</a:t>
          </a:r>
          <a:endParaRPr lang="en-US" b="1" dirty="0">
            <a:solidFill>
              <a:srgbClr val="BE0204"/>
            </a:solidFill>
          </a:endParaRPr>
        </a:p>
      </dgm:t>
    </dgm:pt>
    <dgm:pt modelId="{111CA6C9-3890-FA43-8A9A-22D64DC8CF6A}" type="parTrans" cxnId="{121F2AAB-3A8D-F645-B097-F93C8DA370BE}">
      <dgm:prSet/>
      <dgm:spPr/>
      <dgm:t>
        <a:bodyPr/>
        <a:lstStyle/>
        <a:p>
          <a:endParaRPr lang="en-US"/>
        </a:p>
      </dgm:t>
    </dgm:pt>
    <dgm:pt modelId="{17408848-EAC0-2449-808A-453131579699}" type="sibTrans" cxnId="{121F2AAB-3A8D-F645-B097-F93C8DA370BE}">
      <dgm:prSet/>
      <dgm:spPr/>
      <dgm:t>
        <a:bodyPr/>
        <a:lstStyle/>
        <a:p>
          <a:endParaRPr lang="en-US"/>
        </a:p>
      </dgm:t>
    </dgm:pt>
    <dgm:pt modelId="{F85E7377-D10A-704E-BB7A-70B61FB5D878}">
      <dgm:prSet phldrT="[Text]"/>
      <dgm:spPr/>
      <dgm:t>
        <a:bodyPr/>
        <a:lstStyle/>
        <a:p>
          <a:r>
            <a:rPr lang="en-US" b="1" dirty="0" smtClean="0">
              <a:solidFill>
                <a:srgbClr val="BE0204"/>
              </a:solidFill>
            </a:rPr>
            <a:t>SENTENCE FRAGMENTS</a:t>
          </a:r>
          <a:endParaRPr lang="en-US" b="1" dirty="0">
            <a:solidFill>
              <a:srgbClr val="BE0204"/>
            </a:solidFill>
          </a:endParaRPr>
        </a:p>
      </dgm:t>
    </dgm:pt>
    <dgm:pt modelId="{1D63798E-D7F4-174E-A1E8-7245EFD88062}" type="parTrans" cxnId="{5B5B5691-ED47-7E47-B129-FF6D1BDBEF23}">
      <dgm:prSet/>
      <dgm:spPr/>
      <dgm:t>
        <a:bodyPr/>
        <a:lstStyle/>
        <a:p>
          <a:endParaRPr lang="en-US"/>
        </a:p>
      </dgm:t>
    </dgm:pt>
    <dgm:pt modelId="{1A2C641F-4E5A-694D-A147-FA37DA6AB697}" type="sibTrans" cxnId="{5B5B5691-ED47-7E47-B129-FF6D1BDBEF23}">
      <dgm:prSet/>
      <dgm:spPr/>
      <dgm:t>
        <a:bodyPr/>
        <a:lstStyle/>
        <a:p>
          <a:endParaRPr lang="en-US"/>
        </a:p>
      </dgm:t>
    </dgm:pt>
    <dgm:pt modelId="{55A61CBB-1C73-4149-BB20-3032714E5ADA}">
      <dgm:prSet phldrT="[Text]"/>
      <dgm:spPr/>
      <dgm:t>
        <a:bodyPr/>
        <a:lstStyle/>
        <a:p>
          <a:r>
            <a:rPr lang="en-US" b="1" dirty="0" smtClean="0">
              <a:solidFill>
                <a:srgbClr val="BE0204"/>
              </a:solidFill>
            </a:rPr>
            <a:t>RUN-ON SENTENCES</a:t>
          </a:r>
          <a:endParaRPr lang="en-US" b="1" dirty="0">
            <a:solidFill>
              <a:srgbClr val="BE0204"/>
            </a:solidFill>
          </a:endParaRPr>
        </a:p>
      </dgm:t>
    </dgm:pt>
    <dgm:pt modelId="{3A9B2788-7B08-A343-A523-295B663A8CB4}" type="parTrans" cxnId="{189BDA20-DE86-D545-9BF5-E58B876F3F28}">
      <dgm:prSet/>
      <dgm:spPr/>
      <dgm:t>
        <a:bodyPr/>
        <a:lstStyle/>
        <a:p>
          <a:endParaRPr lang="en-US"/>
        </a:p>
      </dgm:t>
    </dgm:pt>
    <dgm:pt modelId="{DA46B828-2659-574C-82D1-64DC42C56563}" type="sibTrans" cxnId="{189BDA20-DE86-D545-9BF5-E58B876F3F28}">
      <dgm:prSet/>
      <dgm:spPr/>
      <dgm:t>
        <a:bodyPr/>
        <a:lstStyle/>
        <a:p>
          <a:endParaRPr lang="en-US"/>
        </a:p>
      </dgm:t>
    </dgm:pt>
    <dgm:pt modelId="{203163B2-F197-6C49-98B5-7F9DED229C2C}">
      <dgm:prSet phldrT="[Text]"/>
      <dgm:spPr/>
      <dgm:t>
        <a:bodyPr/>
        <a:lstStyle/>
        <a:p>
          <a:r>
            <a:rPr lang="en-US" b="1" dirty="0" smtClean="0">
              <a:solidFill>
                <a:srgbClr val="BE0204"/>
              </a:solidFill>
            </a:rPr>
            <a:t>INCORRECT </a:t>
          </a:r>
          <a:r>
            <a:rPr lang="en-US" b="1" dirty="0" smtClean="0">
              <a:solidFill>
                <a:srgbClr val="BE0204"/>
              </a:solidFill>
            </a:rPr>
            <a:t>PUNCTUATION</a:t>
          </a:r>
          <a:endParaRPr lang="en-US" b="1" dirty="0">
            <a:solidFill>
              <a:srgbClr val="BE0204"/>
            </a:solidFill>
          </a:endParaRPr>
        </a:p>
      </dgm:t>
    </dgm:pt>
    <dgm:pt modelId="{9B9BF1DA-599A-7740-A6DA-295AA474FEA6}" type="parTrans" cxnId="{D530F331-5D24-F742-90CC-AADB935B8A06}">
      <dgm:prSet/>
      <dgm:spPr/>
      <dgm:t>
        <a:bodyPr/>
        <a:lstStyle/>
        <a:p>
          <a:endParaRPr lang="en-US"/>
        </a:p>
      </dgm:t>
    </dgm:pt>
    <dgm:pt modelId="{B6E33A08-7AB5-F74F-83F2-898B3A5BCB72}" type="sibTrans" cxnId="{D530F331-5D24-F742-90CC-AADB935B8A06}">
      <dgm:prSet/>
      <dgm:spPr/>
      <dgm:t>
        <a:bodyPr/>
        <a:lstStyle/>
        <a:p>
          <a:endParaRPr lang="en-US"/>
        </a:p>
      </dgm:t>
    </dgm:pt>
    <dgm:pt modelId="{AD147DB5-44BD-FC42-9B52-EF704470A2C8}">
      <dgm:prSet phldrT="[Text]"/>
      <dgm:spPr/>
      <dgm:t>
        <a:bodyPr/>
        <a:lstStyle/>
        <a:p>
          <a:r>
            <a:rPr lang="en-US" b="1" dirty="0" smtClean="0">
              <a:solidFill>
                <a:srgbClr val="BE0204"/>
              </a:solidFill>
            </a:rPr>
            <a:t>SUBJECTS &amp; VERBS DON’T AGREE</a:t>
          </a:r>
          <a:endParaRPr lang="en-US" b="1" dirty="0">
            <a:solidFill>
              <a:srgbClr val="BE0204"/>
            </a:solidFill>
          </a:endParaRPr>
        </a:p>
      </dgm:t>
    </dgm:pt>
    <dgm:pt modelId="{5C75C13E-B419-7F48-8BED-18AA09D770CF}" type="parTrans" cxnId="{F575FF02-D816-EF47-B1F3-7B6852984BEE}">
      <dgm:prSet/>
      <dgm:spPr/>
      <dgm:t>
        <a:bodyPr/>
        <a:lstStyle/>
        <a:p>
          <a:endParaRPr lang="en-US"/>
        </a:p>
      </dgm:t>
    </dgm:pt>
    <dgm:pt modelId="{1BC037A7-0D88-BD46-AD14-70E6B3BDDD53}" type="sibTrans" cxnId="{F575FF02-D816-EF47-B1F3-7B6852984BEE}">
      <dgm:prSet/>
      <dgm:spPr/>
      <dgm:t>
        <a:bodyPr/>
        <a:lstStyle/>
        <a:p>
          <a:endParaRPr lang="en-US"/>
        </a:p>
      </dgm:t>
    </dgm:pt>
    <dgm:pt modelId="{3D873B4E-290E-5B4B-ACE5-1EA76202462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BE0204"/>
              </a:solidFill>
            </a:rPr>
            <a:t>NO USE OF COMPOUND        SENTENCES</a:t>
          </a:r>
          <a:endParaRPr lang="en-US" sz="1600" b="1" dirty="0">
            <a:solidFill>
              <a:srgbClr val="BE0204"/>
            </a:solidFill>
          </a:endParaRPr>
        </a:p>
      </dgm:t>
    </dgm:pt>
    <dgm:pt modelId="{2E6D3ADA-8389-C342-9927-01EF9256DEE7}" type="parTrans" cxnId="{D773F0F9-1E6F-2945-AD3C-281B48BCD16E}">
      <dgm:prSet/>
      <dgm:spPr/>
      <dgm:t>
        <a:bodyPr/>
        <a:lstStyle/>
        <a:p>
          <a:endParaRPr lang="en-US"/>
        </a:p>
      </dgm:t>
    </dgm:pt>
    <dgm:pt modelId="{A51D3165-3135-464F-9FAF-4AF83BF7B18F}" type="sibTrans" cxnId="{D773F0F9-1E6F-2945-AD3C-281B48BCD16E}">
      <dgm:prSet/>
      <dgm:spPr/>
      <dgm:t>
        <a:bodyPr/>
        <a:lstStyle/>
        <a:p>
          <a:endParaRPr lang="en-US"/>
        </a:p>
      </dgm:t>
    </dgm:pt>
    <dgm:pt modelId="{64BBF921-A3C0-4E48-BCD3-736DBDE47D95}">
      <dgm:prSet phldrT="[Text]" custT="1"/>
      <dgm:spPr/>
      <dgm:t>
        <a:bodyPr/>
        <a:lstStyle/>
        <a:p>
          <a:endParaRPr lang="en-US"/>
        </a:p>
      </dgm:t>
    </dgm:pt>
    <dgm:pt modelId="{76657439-406E-0B42-A880-5564A7F0A19C}" type="parTrans" cxnId="{09E645AC-9D72-044C-AC1F-EB0177BF0F1E}">
      <dgm:prSet/>
      <dgm:spPr/>
      <dgm:t>
        <a:bodyPr/>
        <a:lstStyle/>
        <a:p>
          <a:endParaRPr lang="en-US"/>
        </a:p>
      </dgm:t>
    </dgm:pt>
    <dgm:pt modelId="{9EB86A98-83E4-1C49-9468-D03A9848C7E5}" type="sibTrans" cxnId="{09E645AC-9D72-044C-AC1F-EB0177BF0F1E}">
      <dgm:prSet/>
      <dgm:spPr/>
      <dgm:t>
        <a:bodyPr/>
        <a:lstStyle/>
        <a:p>
          <a:endParaRPr lang="en-US"/>
        </a:p>
      </dgm:t>
    </dgm:pt>
    <dgm:pt modelId="{461DC2BE-5619-6540-930E-501466C0F032}">
      <dgm:prSet phldrT="[Text]" custT="1"/>
      <dgm:spPr/>
      <dgm:t>
        <a:bodyPr/>
        <a:lstStyle/>
        <a:p>
          <a:endParaRPr lang="en-US" sz="1600" b="1" dirty="0">
            <a:solidFill>
              <a:srgbClr val="BE0204"/>
            </a:solidFill>
          </a:endParaRPr>
        </a:p>
      </dgm:t>
    </dgm:pt>
    <dgm:pt modelId="{357C8E5B-E58A-3A43-A273-D315D4061A31}" type="parTrans" cxnId="{02E0411A-6663-F34D-8DEB-4F3A71FDF1EE}">
      <dgm:prSet/>
      <dgm:spPr/>
      <dgm:t>
        <a:bodyPr/>
        <a:lstStyle/>
        <a:p>
          <a:endParaRPr lang="en-US"/>
        </a:p>
      </dgm:t>
    </dgm:pt>
    <dgm:pt modelId="{6D7E334A-8DFD-AD4F-99F7-653741A20453}" type="sibTrans" cxnId="{02E0411A-6663-F34D-8DEB-4F3A71FDF1EE}">
      <dgm:prSet/>
      <dgm:spPr/>
      <dgm:t>
        <a:bodyPr/>
        <a:lstStyle/>
        <a:p>
          <a:endParaRPr lang="en-US"/>
        </a:p>
      </dgm:t>
    </dgm:pt>
    <dgm:pt modelId="{9BE6DF2F-2434-2748-89C2-7226C9AEF071}">
      <dgm:prSet phldrT="[Text]" custT="1"/>
      <dgm:spPr/>
      <dgm:t>
        <a:bodyPr/>
        <a:lstStyle/>
        <a:p>
          <a:endParaRPr lang="en-US" sz="1600" b="1" dirty="0">
            <a:solidFill>
              <a:srgbClr val="BE0204"/>
            </a:solidFill>
          </a:endParaRPr>
        </a:p>
      </dgm:t>
    </dgm:pt>
    <dgm:pt modelId="{104335AF-AB6F-9547-8A5B-5737E3B7E4DE}" type="parTrans" cxnId="{229C6052-C026-1D43-9F51-16687D88D8D7}">
      <dgm:prSet/>
      <dgm:spPr/>
      <dgm:t>
        <a:bodyPr/>
        <a:lstStyle/>
        <a:p>
          <a:endParaRPr lang="en-US"/>
        </a:p>
      </dgm:t>
    </dgm:pt>
    <dgm:pt modelId="{F0C9C3A7-74E1-8D42-B18C-2A3ED22C1E9C}" type="sibTrans" cxnId="{229C6052-C026-1D43-9F51-16687D88D8D7}">
      <dgm:prSet/>
      <dgm:spPr/>
      <dgm:t>
        <a:bodyPr/>
        <a:lstStyle/>
        <a:p>
          <a:endParaRPr lang="en-US"/>
        </a:p>
      </dgm:t>
    </dgm:pt>
    <dgm:pt modelId="{900F3F3B-834A-294D-916A-037F536B19D0}" type="pres">
      <dgm:prSet presAssocID="{4BDFB12A-8B6E-FD42-B7A2-17FC0CB586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482254-1AA8-7D4A-9AB8-C8957966BEA7}" type="pres">
      <dgm:prSet presAssocID="{394DF27E-9C38-EB4D-80C7-96B15776CAD7}" presName="centerShape" presStyleLbl="node0" presStyleIdx="0" presStyleCnt="1" custLinFactNeighborX="-2155" custLinFactNeighborY="-19311"/>
      <dgm:spPr/>
      <dgm:t>
        <a:bodyPr/>
        <a:lstStyle/>
        <a:p>
          <a:endParaRPr lang="en-US"/>
        </a:p>
      </dgm:t>
    </dgm:pt>
    <dgm:pt modelId="{1AD772D9-1DD6-3F44-AC67-2769F575DCE8}" type="pres">
      <dgm:prSet presAssocID="{111CA6C9-3890-FA43-8A9A-22D64DC8CF6A}" presName="parTrans" presStyleLbl="bgSibTrans2D1" presStyleIdx="0" presStyleCnt="6" custLinFactNeighborX="7806" custLinFactNeighborY="20973"/>
      <dgm:spPr/>
      <dgm:t>
        <a:bodyPr/>
        <a:lstStyle/>
        <a:p>
          <a:endParaRPr lang="en-US"/>
        </a:p>
      </dgm:t>
    </dgm:pt>
    <dgm:pt modelId="{68386922-0942-9B4D-9C48-9422A5C6A1B8}" type="pres">
      <dgm:prSet presAssocID="{831F495C-0A21-EA4C-BA06-FF796DE0B8FF}" presName="node" presStyleLbl="node1" presStyleIdx="0" presStyleCnt="6" custScaleY="121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4D415-F4AC-9548-8124-708C434F3A73}" type="pres">
      <dgm:prSet presAssocID="{1D63798E-D7F4-174E-A1E8-7245EFD88062}" presName="parTrans" presStyleLbl="bgSibTrans2D1" presStyleIdx="1" presStyleCnt="6" custLinFactNeighborY="38132"/>
      <dgm:spPr/>
      <dgm:t>
        <a:bodyPr/>
        <a:lstStyle/>
        <a:p>
          <a:endParaRPr lang="en-US"/>
        </a:p>
      </dgm:t>
    </dgm:pt>
    <dgm:pt modelId="{B43BD16A-8408-4446-9318-BC272B1C944D}" type="pres">
      <dgm:prSet presAssocID="{F85E7377-D10A-704E-BB7A-70B61FB5D878}" presName="node" presStyleLbl="node1" presStyleIdx="1" presStyleCnt="6" custRadScaleRad="129245" custRadScaleInc="-6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86B02-CE61-F642-ADA8-11BB5C43C031}" type="pres">
      <dgm:prSet presAssocID="{3A9B2788-7B08-A343-A523-295B663A8CB4}" presName="parTrans" presStyleLbl="bgSibTrans2D1" presStyleIdx="2" presStyleCnt="6" custLinFactNeighborX="-7971" custLinFactNeighborY="30506"/>
      <dgm:spPr/>
      <dgm:t>
        <a:bodyPr/>
        <a:lstStyle/>
        <a:p>
          <a:endParaRPr lang="en-US"/>
        </a:p>
      </dgm:t>
    </dgm:pt>
    <dgm:pt modelId="{A3E8B052-70AD-2645-8B3C-85EDF8DBD9C6}" type="pres">
      <dgm:prSet presAssocID="{55A61CBB-1C73-4149-BB20-3032714E5ADA}" presName="node" presStyleLbl="node1" presStyleIdx="2" presStyleCnt="6" custAng="0" custRadScaleRad="116895" custRadScaleInc="41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75637-A7B6-0647-88A5-83B498A4FE3B}" type="pres">
      <dgm:prSet presAssocID="{9B9BF1DA-599A-7740-A6DA-295AA474FEA6}" presName="parTrans" presStyleLbl="bgSibTrans2D1" presStyleIdx="3" presStyleCnt="6" custScaleX="103073" custLinFactNeighborX="-4415" custLinFactNeighborY="4478"/>
      <dgm:spPr/>
      <dgm:t>
        <a:bodyPr/>
        <a:lstStyle/>
        <a:p>
          <a:endParaRPr lang="en-US"/>
        </a:p>
      </dgm:t>
    </dgm:pt>
    <dgm:pt modelId="{E5F0534B-FD6B-E447-BD6C-60A05405485E}" type="pres">
      <dgm:prSet presAssocID="{203163B2-F197-6C49-98B5-7F9DED229C2C}" presName="node" presStyleLbl="node1" presStyleIdx="3" presStyleCnt="6" custScaleX="113080" custRadScaleRad="134518" custRadScaleInc="77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D399D-A218-834E-B005-A1764A7AAB31}" type="pres">
      <dgm:prSet presAssocID="{5C75C13E-B419-7F48-8BED-18AA09D770CF}" presName="parTrans" presStyleLbl="bgSibTrans2D1" presStyleIdx="4" presStyleCnt="6" custLinFactNeighborX="-10097" custLinFactNeighborY="7797"/>
      <dgm:spPr/>
      <dgm:t>
        <a:bodyPr/>
        <a:lstStyle/>
        <a:p>
          <a:endParaRPr lang="en-US"/>
        </a:p>
      </dgm:t>
    </dgm:pt>
    <dgm:pt modelId="{07EA981B-4288-0A48-8D63-2AA12DE9336B}" type="pres">
      <dgm:prSet presAssocID="{AD147DB5-44BD-FC42-9B52-EF704470A2C8}" presName="node" presStyleLbl="node1" presStyleIdx="4" presStyleCnt="6" custRadScaleRad="97626" custRadScaleInc="6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C926E-2DB0-684A-80D7-B78CF42BDA7A}" type="pres">
      <dgm:prSet presAssocID="{2E6D3ADA-8389-C342-9927-01EF9256DEE7}" presName="parTrans" presStyleLbl="bgSibTrans2D1" presStyleIdx="5" presStyleCnt="6" custScaleX="117998" custLinFactNeighborX="-15194" custLinFactNeighborY="21441"/>
      <dgm:spPr/>
      <dgm:t>
        <a:bodyPr/>
        <a:lstStyle/>
        <a:p>
          <a:endParaRPr lang="en-US"/>
        </a:p>
      </dgm:t>
    </dgm:pt>
    <dgm:pt modelId="{C2063768-3607-9145-9347-4663B4D8E519}" type="pres">
      <dgm:prSet presAssocID="{3D873B4E-290E-5B4B-ACE5-1EA762024623}" presName="node" presStyleLbl="node1" presStyleIdx="5" presStyleCnt="6" custScaleX="115847" custScaleY="122623" custRadScaleRad="65000" custRadScaleInc="9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0D7BED-5DB2-0446-8D38-12C873DA15FC}" type="presOf" srcId="{394DF27E-9C38-EB4D-80C7-96B15776CAD7}" destId="{E5482254-1AA8-7D4A-9AB8-C8957966BEA7}" srcOrd="0" destOrd="0" presId="urn:microsoft.com/office/officeart/2005/8/layout/radial4"/>
    <dgm:cxn modelId="{24138705-D8B3-AA4F-91C2-0688D097922B}" type="presOf" srcId="{111CA6C9-3890-FA43-8A9A-22D64DC8CF6A}" destId="{1AD772D9-1DD6-3F44-AC67-2769F575DCE8}" srcOrd="0" destOrd="0" presId="urn:microsoft.com/office/officeart/2005/8/layout/radial4"/>
    <dgm:cxn modelId="{C580C451-D0C9-CF46-A680-461E3BEB0211}" type="presOf" srcId="{2E6D3ADA-8389-C342-9927-01EF9256DEE7}" destId="{62FC926E-2DB0-684A-80D7-B78CF42BDA7A}" srcOrd="0" destOrd="0" presId="urn:microsoft.com/office/officeart/2005/8/layout/radial4"/>
    <dgm:cxn modelId="{E4927F84-FA35-F14F-B39C-9B1D7049529D}" type="presOf" srcId="{F85E7377-D10A-704E-BB7A-70B61FB5D878}" destId="{B43BD16A-8408-4446-9318-BC272B1C944D}" srcOrd="0" destOrd="0" presId="urn:microsoft.com/office/officeart/2005/8/layout/radial4"/>
    <dgm:cxn modelId="{00C8BF94-8DCB-A542-8FD3-DE17CA5C77C1}" type="presOf" srcId="{5C75C13E-B419-7F48-8BED-18AA09D770CF}" destId="{466D399D-A218-834E-B005-A1764A7AAB31}" srcOrd="0" destOrd="0" presId="urn:microsoft.com/office/officeart/2005/8/layout/radial4"/>
    <dgm:cxn modelId="{09E645AC-9D72-044C-AC1F-EB0177BF0F1E}" srcId="{4BDFB12A-8B6E-FD42-B7A2-17FC0CB58652}" destId="{64BBF921-A3C0-4E48-BCD3-736DBDE47D95}" srcOrd="1" destOrd="0" parTransId="{76657439-406E-0B42-A880-5564A7F0A19C}" sibTransId="{9EB86A98-83E4-1C49-9468-D03A9848C7E5}"/>
    <dgm:cxn modelId="{5B5B5691-ED47-7E47-B129-FF6D1BDBEF23}" srcId="{394DF27E-9C38-EB4D-80C7-96B15776CAD7}" destId="{F85E7377-D10A-704E-BB7A-70B61FB5D878}" srcOrd="1" destOrd="0" parTransId="{1D63798E-D7F4-174E-A1E8-7245EFD88062}" sibTransId="{1A2C641F-4E5A-694D-A147-FA37DA6AB697}"/>
    <dgm:cxn modelId="{BCA141FF-5E7A-CD40-8368-3C8C2B4D3E96}" type="presOf" srcId="{3A9B2788-7B08-A343-A523-295B663A8CB4}" destId="{D5786B02-CE61-F642-ADA8-11BB5C43C031}" srcOrd="0" destOrd="0" presId="urn:microsoft.com/office/officeart/2005/8/layout/radial4"/>
    <dgm:cxn modelId="{D773F0F9-1E6F-2945-AD3C-281B48BCD16E}" srcId="{394DF27E-9C38-EB4D-80C7-96B15776CAD7}" destId="{3D873B4E-290E-5B4B-ACE5-1EA762024623}" srcOrd="5" destOrd="0" parTransId="{2E6D3ADA-8389-C342-9927-01EF9256DEE7}" sibTransId="{A51D3165-3135-464F-9FAF-4AF83BF7B18F}"/>
    <dgm:cxn modelId="{C6008DEC-FB1D-BF4C-A1F0-02ACDEB46951}" type="presOf" srcId="{55A61CBB-1C73-4149-BB20-3032714E5ADA}" destId="{A3E8B052-70AD-2645-8B3C-85EDF8DBD9C6}" srcOrd="0" destOrd="0" presId="urn:microsoft.com/office/officeart/2005/8/layout/radial4"/>
    <dgm:cxn modelId="{A14A5138-07A3-3747-8AD3-E14DE4552B41}" type="presOf" srcId="{831F495C-0A21-EA4C-BA06-FF796DE0B8FF}" destId="{68386922-0942-9B4D-9C48-9422A5C6A1B8}" srcOrd="0" destOrd="0" presId="urn:microsoft.com/office/officeart/2005/8/layout/radial4"/>
    <dgm:cxn modelId="{F575FF02-D816-EF47-B1F3-7B6852984BEE}" srcId="{394DF27E-9C38-EB4D-80C7-96B15776CAD7}" destId="{AD147DB5-44BD-FC42-9B52-EF704470A2C8}" srcOrd="4" destOrd="0" parTransId="{5C75C13E-B419-7F48-8BED-18AA09D770CF}" sibTransId="{1BC037A7-0D88-BD46-AD14-70E6B3BDDD53}"/>
    <dgm:cxn modelId="{59AAACFA-7285-E144-B322-49CF2B3C70A6}" type="presOf" srcId="{9B9BF1DA-599A-7740-A6DA-295AA474FEA6}" destId="{E3275637-A7B6-0647-88A5-83B498A4FE3B}" srcOrd="0" destOrd="0" presId="urn:microsoft.com/office/officeart/2005/8/layout/radial4"/>
    <dgm:cxn modelId="{189BDA20-DE86-D545-9BF5-E58B876F3F28}" srcId="{394DF27E-9C38-EB4D-80C7-96B15776CAD7}" destId="{55A61CBB-1C73-4149-BB20-3032714E5ADA}" srcOrd="2" destOrd="0" parTransId="{3A9B2788-7B08-A343-A523-295B663A8CB4}" sibTransId="{DA46B828-2659-574C-82D1-64DC42C56563}"/>
    <dgm:cxn modelId="{D45A7CB6-7446-6E44-9D32-D9C3A09DB479}" type="presOf" srcId="{3D873B4E-290E-5B4B-ACE5-1EA762024623}" destId="{C2063768-3607-9145-9347-4663B4D8E519}" srcOrd="0" destOrd="0" presId="urn:microsoft.com/office/officeart/2005/8/layout/radial4"/>
    <dgm:cxn modelId="{229C6052-C026-1D43-9F51-16687D88D8D7}" srcId="{4BDFB12A-8B6E-FD42-B7A2-17FC0CB58652}" destId="{9BE6DF2F-2434-2748-89C2-7226C9AEF071}" srcOrd="2" destOrd="0" parTransId="{104335AF-AB6F-9547-8A5B-5737E3B7E4DE}" sibTransId="{F0C9C3A7-74E1-8D42-B18C-2A3ED22C1E9C}"/>
    <dgm:cxn modelId="{E61E37E3-BD21-864D-8EDD-704F019D25BF}" type="presOf" srcId="{1D63798E-D7F4-174E-A1E8-7245EFD88062}" destId="{E764D415-F4AC-9548-8124-708C434F3A73}" srcOrd="0" destOrd="0" presId="urn:microsoft.com/office/officeart/2005/8/layout/radial4"/>
    <dgm:cxn modelId="{81A4176D-1A1F-2146-81F6-71D7CDD21A71}" type="presOf" srcId="{AD147DB5-44BD-FC42-9B52-EF704470A2C8}" destId="{07EA981B-4288-0A48-8D63-2AA12DE9336B}" srcOrd="0" destOrd="0" presId="urn:microsoft.com/office/officeart/2005/8/layout/radial4"/>
    <dgm:cxn modelId="{D518B744-F98C-BD49-B80E-992821CBC22D}" type="presOf" srcId="{203163B2-F197-6C49-98B5-7F9DED229C2C}" destId="{E5F0534B-FD6B-E447-BD6C-60A05405485E}" srcOrd="0" destOrd="0" presId="urn:microsoft.com/office/officeart/2005/8/layout/radial4"/>
    <dgm:cxn modelId="{FE8A63FA-A0A5-BA4F-9E4D-D1A6CF2690CE}" srcId="{4BDFB12A-8B6E-FD42-B7A2-17FC0CB58652}" destId="{394DF27E-9C38-EB4D-80C7-96B15776CAD7}" srcOrd="0" destOrd="0" parTransId="{4B579C82-CEDA-7941-B1A7-2E5AF5FD903C}" sibTransId="{E7A5D7C4-4521-274E-88CD-5A45E27F2250}"/>
    <dgm:cxn modelId="{02E0411A-6663-F34D-8DEB-4F3A71FDF1EE}" srcId="{4BDFB12A-8B6E-FD42-B7A2-17FC0CB58652}" destId="{461DC2BE-5619-6540-930E-501466C0F032}" srcOrd="3" destOrd="0" parTransId="{357C8E5B-E58A-3A43-A273-D315D4061A31}" sibTransId="{6D7E334A-8DFD-AD4F-99F7-653741A20453}"/>
    <dgm:cxn modelId="{121F2AAB-3A8D-F645-B097-F93C8DA370BE}" srcId="{394DF27E-9C38-EB4D-80C7-96B15776CAD7}" destId="{831F495C-0A21-EA4C-BA06-FF796DE0B8FF}" srcOrd="0" destOrd="0" parTransId="{111CA6C9-3890-FA43-8A9A-22D64DC8CF6A}" sibTransId="{17408848-EAC0-2449-808A-453131579699}"/>
    <dgm:cxn modelId="{D530F331-5D24-F742-90CC-AADB935B8A06}" srcId="{394DF27E-9C38-EB4D-80C7-96B15776CAD7}" destId="{203163B2-F197-6C49-98B5-7F9DED229C2C}" srcOrd="3" destOrd="0" parTransId="{9B9BF1DA-599A-7740-A6DA-295AA474FEA6}" sibTransId="{B6E33A08-7AB5-F74F-83F2-898B3A5BCB72}"/>
    <dgm:cxn modelId="{ECD0F471-50F8-BC42-83BB-4976D82D9437}" type="presOf" srcId="{4BDFB12A-8B6E-FD42-B7A2-17FC0CB58652}" destId="{900F3F3B-834A-294D-916A-037F536B19D0}" srcOrd="0" destOrd="0" presId="urn:microsoft.com/office/officeart/2005/8/layout/radial4"/>
    <dgm:cxn modelId="{6CF6ED50-8790-B84C-B7E5-80478AA44EDD}" type="presParOf" srcId="{900F3F3B-834A-294D-916A-037F536B19D0}" destId="{E5482254-1AA8-7D4A-9AB8-C8957966BEA7}" srcOrd="0" destOrd="0" presId="urn:microsoft.com/office/officeart/2005/8/layout/radial4"/>
    <dgm:cxn modelId="{076FA7CA-C84F-0641-97FF-0DA81BEEB7DD}" type="presParOf" srcId="{900F3F3B-834A-294D-916A-037F536B19D0}" destId="{1AD772D9-1DD6-3F44-AC67-2769F575DCE8}" srcOrd="1" destOrd="0" presId="urn:microsoft.com/office/officeart/2005/8/layout/radial4"/>
    <dgm:cxn modelId="{671F0961-1786-474A-BAF2-55F7F06AA560}" type="presParOf" srcId="{900F3F3B-834A-294D-916A-037F536B19D0}" destId="{68386922-0942-9B4D-9C48-9422A5C6A1B8}" srcOrd="2" destOrd="0" presId="urn:microsoft.com/office/officeart/2005/8/layout/radial4"/>
    <dgm:cxn modelId="{E30A23BF-02B8-8148-BAA6-8ABDEDEF45A4}" type="presParOf" srcId="{900F3F3B-834A-294D-916A-037F536B19D0}" destId="{E764D415-F4AC-9548-8124-708C434F3A73}" srcOrd="3" destOrd="0" presId="urn:microsoft.com/office/officeart/2005/8/layout/radial4"/>
    <dgm:cxn modelId="{B498922D-624B-D84E-BFCD-14483B724F7C}" type="presParOf" srcId="{900F3F3B-834A-294D-916A-037F536B19D0}" destId="{B43BD16A-8408-4446-9318-BC272B1C944D}" srcOrd="4" destOrd="0" presId="urn:microsoft.com/office/officeart/2005/8/layout/radial4"/>
    <dgm:cxn modelId="{87DC0F62-58AB-0041-8F9D-91ADE904719B}" type="presParOf" srcId="{900F3F3B-834A-294D-916A-037F536B19D0}" destId="{D5786B02-CE61-F642-ADA8-11BB5C43C031}" srcOrd="5" destOrd="0" presId="urn:microsoft.com/office/officeart/2005/8/layout/radial4"/>
    <dgm:cxn modelId="{CBD84962-0301-E14B-B6BC-0D690BFFA4C1}" type="presParOf" srcId="{900F3F3B-834A-294D-916A-037F536B19D0}" destId="{A3E8B052-70AD-2645-8B3C-85EDF8DBD9C6}" srcOrd="6" destOrd="0" presId="urn:microsoft.com/office/officeart/2005/8/layout/radial4"/>
    <dgm:cxn modelId="{2A1E24D3-3390-4A46-BF25-D66770B3F9EC}" type="presParOf" srcId="{900F3F3B-834A-294D-916A-037F536B19D0}" destId="{E3275637-A7B6-0647-88A5-83B498A4FE3B}" srcOrd="7" destOrd="0" presId="urn:microsoft.com/office/officeart/2005/8/layout/radial4"/>
    <dgm:cxn modelId="{0C68A9C1-5DAA-E84B-880D-C4B348A39B47}" type="presParOf" srcId="{900F3F3B-834A-294D-916A-037F536B19D0}" destId="{E5F0534B-FD6B-E447-BD6C-60A05405485E}" srcOrd="8" destOrd="0" presId="urn:microsoft.com/office/officeart/2005/8/layout/radial4"/>
    <dgm:cxn modelId="{2F0DE7EC-0F28-2B42-A411-13B3940F7574}" type="presParOf" srcId="{900F3F3B-834A-294D-916A-037F536B19D0}" destId="{466D399D-A218-834E-B005-A1764A7AAB31}" srcOrd="9" destOrd="0" presId="urn:microsoft.com/office/officeart/2005/8/layout/radial4"/>
    <dgm:cxn modelId="{2E1B32D5-9DDA-EF42-A9C6-858F5DA2F9BF}" type="presParOf" srcId="{900F3F3B-834A-294D-916A-037F536B19D0}" destId="{07EA981B-4288-0A48-8D63-2AA12DE9336B}" srcOrd="10" destOrd="0" presId="urn:microsoft.com/office/officeart/2005/8/layout/radial4"/>
    <dgm:cxn modelId="{6E8EEF77-AA11-E349-94AF-7E760309D782}" type="presParOf" srcId="{900F3F3B-834A-294D-916A-037F536B19D0}" destId="{62FC926E-2DB0-684A-80D7-B78CF42BDA7A}" srcOrd="11" destOrd="0" presId="urn:microsoft.com/office/officeart/2005/8/layout/radial4"/>
    <dgm:cxn modelId="{297906F5-9791-364D-801A-4B0A48E3ACD7}" type="presParOf" srcId="{900F3F3B-834A-294D-916A-037F536B19D0}" destId="{C2063768-3607-9145-9347-4663B4D8E51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82254-1AA8-7D4A-9AB8-C8957966BEA7}">
      <dsp:nvSpPr>
        <dsp:cNvPr id="0" name=""/>
        <dsp:cNvSpPr/>
      </dsp:nvSpPr>
      <dsp:spPr>
        <a:xfrm>
          <a:off x="3001409" y="2205568"/>
          <a:ext cx="2357079" cy="2357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COMMON WRITING MISTAKES</a:t>
          </a:r>
          <a:endParaRPr lang="en-US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346595" y="2550754"/>
        <a:ext cx="1666707" cy="1666707"/>
      </dsp:txXfrm>
    </dsp:sp>
    <dsp:sp modelId="{1AD772D9-1DD6-3F44-AC67-2769F575DCE8}">
      <dsp:nvSpPr>
        <dsp:cNvPr id="0" name=""/>
        <dsp:cNvSpPr/>
      </dsp:nvSpPr>
      <dsp:spPr>
        <a:xfrm rot="9481213">
          <a:off x="859410" y="4125561"/>
          <a:ext cx="2370938" cy="671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86922-0942-9B4D-9C48-9422A5C6A1B8}">
      <dsp:nvSpPr>
        <dsp:cNvPr id="0" name=""/>
        <dsp:cNvSpPr/>
      </dsp:nvSpPr>
      <dsp:spPr>
        <a:xfrm>
          <a:off x="-64478" y="3963542"/>
          <a:ext cx="1649955" cy="160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BE0204"/>
              </a:solidFill>
            </a:rPr>
            <a:t>LACK OF VARIETY </a:t>
          </a:r>
          <a:r>
            <a:rPr lang="mr-IN" sz="1500" b="1" kern="1200" dirty="0" smtClean="0">
              <a:solidFill>
                <a:srgbClr val="BE0204"/>
              </a:solidFill>
            </a:rPr>
            <a:t>–</a:t>
          </a:r>
          <a:r>
            <a:rPr lang="en-US" sz="1500" b="1" kern="1200" dirty="0" smtClean="0">
              <a:solidFill>
                <a:srgbClr val="BE0204"/>
              </a:solidFill>
            </a:rPr>
            <a:t>EVERY SENTENCE USES THE SAME PATTERN</a:t>
          </a:r>
          <a:endParaRPr lang="en-US" sz="1500" b="1" kern="1200" dirty="0">
            <a:solidFill>
              <a:srgbClr val="BE0204"/>
            </a:solidFill>
          </a:endParaRPr>
        </a:p>
      </dsp:txBody>
      <dsp:txXfrm>
        <a:off x="-17574" y="4010446"/>
        <a:ext cx="1556147" cy="1507612"/>
      </dsp:txXfrm>
    </dsp:sp>
    <dsp:sp modelId="{E764D415-F4AC-9548-8124-708C434F3A73}">
      <dsp:nvSpPr>
        <dsp:cNvPr id="0" name=""/>
        <dsp:cNvSpPr/>
      </dsp:nvSpPr>
      <dsp:spPr>
        <a:xfrm rot="11993864">
          <a:off x="757578" y="2474299"/>
          <a:ext cx="2258014" cy="671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BD16A-8408-4446-9318-BC272B1C944D}">
      <dsp:nvSpPr>
        <dsp:cNvPr id="0" name=""/>
        <dsp:cNvSpPr/>
      </dsp:nvSpPr>
      <dsp:spPr>
        <a:xfrm>
          <a:off x="0" y="1509793"/>
          <a:ext cx="1649955" cy="1319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BE0204"/>
              </a:solidFill>
            </a:rPr>
            <a:t>SENTENCE FRAGMENTS</a:t>
          </a:r>
          <a:endParaRPr lang="en-US" sz="1500" b="1" kern="1200" dirty="0">
            <a:solidFill>
              <a:srgbClr val="BE0204"/>
            </a:solidFill>
          </a:endParaRPr>
        </a:p>
      </dsp:txBody>
      <dsp:txXfrm>
        <a:off x="38660" y="1548453"/>
        <a:ext cx="1572635" cy="1242644"/>
      </dsp:txXfrm>
    </dsp:sp>
    <dsp:sp modelId="{D5786B02-CE61-F642-ADA8-11BB5C43C031}">
      <dsp:nvSpPr>
        <dsp:cNvPr id="0" name=""/>
        <dsp:cNvSpPr/>
      </dsp:nvSpPr>
      <dsp:spPr>
        <a:xfrm rot="15894001">
          <a:off x="3149557" y="1261522"/>
          <a:ext cx="1470811" cy="671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8B052-70AD-2645-8B3C-85EDF8DBD9C6}">
      <dsp:nvSpPr>
        <dsp:cNvPr id="0" name=""/>
        <dsp:cNvSpPr/>
      </dsp:nvSpPr>
      <dsp:spPr>
        <a:xfrm>
          <a:off x="3111849" y="0"/>
          <a:ext cx="1649955" cy="1319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BE0204"/>
              </a:solidFill>
            </a:rPr>
            <a:t>RUN-ON SENTENCES</a:t>
          </a:r>
          <a:endParaRPr lang="en-US" sz="1500" b="1" kern="1200" dirty="0">
            <a:solidFill>
              <a:srgbClr val="BE0204"/>
            </a:solidFill>
          </a:endParaRPr>
        </a:p>
      </dsp:txBody>
      <dsp:txXfrm>
        <a:off x="3150509" y="38660"/>
        <a:ext cx="1572635" cy="1242644"/>
      </dsp:txXfrm>
    </dsp:sp>
    <dsp:sp modelId="{E3275637-A7B6-0647-88A5-83B498A4FE3B}">
      <dsp:nvSpPr>
        <dsp:cNvPr id="0" name=""/>
        <dsp:cNvSpPr/>
      </dsp:nvSpPr>
      <dsp:spPr>
        <a:xfrm rot="19575689">
          <a:off x="4905150" y="1594894"/>
          <a:ext cx="2755622" cy="671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F0534B-FD6B-E447-BD6C-60A05405485E}">
      <dsp:nvSpPr>
        <dsp:cNvPr id="0" name=""/>
        <dsp:cNvSpPr/>
      </dsp:nvSpPr>
      <dsp:spPr>
        <a:xfrm>
          <a:off x="6579712" y="498287"/>
          <a:ext cx="1865770" cy="1319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BE0204"/>
              </a:solidFill>
            </a:rPr>
            <a:t>INCORRECT </a:t>
          </a:r>
          <a:r>
            <a:rPr lang="en-US" sz="1500" b="1" kern="1200" dirty="0" smtClean="0">
              <a:solidFill>
                <a:srgbClr val="BE0204"/>
              </a:solidFill>
            </a:rPr>
            <a:t>PUNCTUATION</a:t>
          </a:r>
          <a:endParaRPr lang="en-US" sz="1500" b="1" kern="1200" dirty="0">
            <a:solidFill>
              <a:srgbClr val="BE0204"/>
            </a:solidFill>
          </a:endParaRPr>
        </a:p>
      </dsp:txBody>
      <dsp:txXfrm>
        <a:off x="6618372" y="536947"/>
        <a:ext cx="1788450" cy="1242644"/>
      </dsp:txXfrm>
    </dsp:sp>
    <dsp:sp modelId="{466D399D-A218-834E-B005-A1764A7AAB31}">
      <dsp:nvSpPr>
        <dsp:cNvPr id="0" name=""/>
        <dsp:cNvSpPr/>
      </dsp:nvSpPr>
      <dsp:spPr>
        <a:xfrm rot="394308">
          <a:off x="5247716" y="3377225"/>
          <a:ext cx="2218679" cy="671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A981B-4288-0A48-8D63-2AA12DE9336B}">
      <dsp:nvSpPr>
        <dsp:cNvPr id="0" name=""/>
        <dsp:cNvSpPr/>
      </dsp:nvSpPr>
      <dsp:spPr>
        <a:xfrm>
          <a:off x="6858148" y="3127710"/>
          <a:ext cx="1649955" cy="1319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BE0204"/>
              </a:solidFill>
            </a:rPr>
            <a:t>SUBJECTS &amp; VERBS DON’T AGREE</a:t>
          </a:r>
          <a:endParaRPr lang="en-US" sz="1500" b="1" kern="1200" dirty="0">
            <a:solidFill>
              <a:srgbClr val="BE0204"/>
            </a:solidFill>
          </a:endParaRPr>
        </a:p>
      </dsp:txBody>
      <dsp:txXfrm>
        <a:off x="6896808" y="3166370"/>
        <a:ext cx="1572635" cy="1242644"/>
      </dsp:txXfrm>
    </dsp:sp>
    <dsp:sp modelId="{62FC926E-2DB0-684A-80D7-B78CF42BDA7A}">
      <dsp:nvSpPr>
        <dsp:cNvPr id="0" name=""/>
        <dsp:cNvSpPr/>
      </dsp:nvSpPr>
      <dsp:spPr>
        <a:xfrm rot="2878085">
          <a:off x="4229045" y="4900941"/>
          <a:ext cx="2371528" cy="671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63768-3607-9145-9347-4663B4D8E519}">
      <dsp:nvSpPr>
        <dsp:cNvPr id="0" name=""/>
        <dsp:cNvSpPr/>
      </dsp:nvSpPr>
      <dsp:spPr>
        <a:xfrm>
          <a:off x="5437293" y="5029914"/>
          <a:ext cx="1911424" cy="1618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BE0204"/>
              </a:solidFill>
            </a:rPr>
            <a:t>NO USE OF COMPOUND        SENTENCES</a:t>
          </a:r>
          <a:endParaRPr lang="en-US" sz="1600" b="1" kern="1200" dirty="0">
            <a:solidFill>
              <a:srgbClr val="BE0204"/>
            </a:solidFill>
          </a:endParaRPr>
        </a:p>
      </dsp:txBody>
      <dsp:txXfrm>
        <a:off x="5484700" y="5077321"/>
        <a:ext cx="1816610" cy="152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8C2E-D00C-5E42-9D76-37813CDB2A13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1268-4B09-1844-ABA6-CD673B233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9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1268-4B09-1844-ABA6-CD673B233C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5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7283A3-AFC8-8049-90D8-CFEDFC091414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5804ED-BD58-3145-ACC5-84CEF5265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19" y="274975"/>
            <a:ext cx="8851039" cy="3515022"/>
          </a:xfrm>
        </p:spPr>
        <p:txBody>
          <a:bodyPr/>
          <a:lstStyle/>
          <a:p>
            <a:pPr algn="l"/>
            <a:r>
              <a:rPr lang="en-US" sz="7200" dirty="0" smtClean="0"/>
              <a:t>LEARNING TO BECOME A</a:t>
            </a:r>
            <a:br>
              <a:rPr lang="en-US" sz="7200" dirty="0" smtClean="0"/>
            </a:br>
            <a:r>
              <a:rPr lang="en-US" sz="7200" dirty="0" smtClean="0"/>
              <a:t> BETTER WRITER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760" y="4123255"/>
            <a:ext cx="6400800" cy="1659487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1B8D24"/>
                </a:solidFill>
              </a:rPr>
              <a:t>LITTLE THINGS CAN MAKE A BIG DIFFERENCE!!</a:t>
            </a:r>
          </a:p>
          <a:p>
            <a:endParaRPr lang="en-US" i="1" dirty="0">
              <a:solidFill>
                <a:srgbClr val="1B8D24"/>
              </a:solidFill>
            </a:endParaRPr>
          </a:p>
          <a:p>
            <a:r>
              <a:rPr lang="en-US" sz="2100" i="1" dirty="0" smtClean="0">
                <a:solidFill>
                  <a:srgbClr val="1B8D24"/>
                </a:solidFill>
              </a:rPr>
              <a:t>MEGA MENTORS</a:t>
            </a:r>
          </a:p>
          <a:p>
            <a:r>
              <a:rPr lang="en-US" sz="2100" i="1" dirty="0" smtClean="0">
                <a:solidFill>
                  <a:srgbClr val="1B8D24"/>
                </a:solidFill>
              </a:rPr>
              <a:t> SHIRL H. LEVERETT, PH.D.</a:t>
            </a:r>
          </a:p>
          <a:p>
            <a:r>
              <a:rPr lang="en-US" sz="2100" i="1" dirty="0" smtClean="0">
                <a:solidFill>
                  <a:srgbClr val="1B8D24"/>
                </a:solidFill>
              </a:rPr>
              <a:t>JULY 2020</a:t>
            </a:r>
            <a:endParaRPr lang="en-US" sz="2100" i="1" dirty="0">
              <a:solidFill>
                <a:srgbClr val="1B8D2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41" y="608628"/>
            <a:ext cx="1601408" cy="22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72" y="1101426"/>
            <a:ext cx="8229600" cy="1379915"/>
          </a:xfrm>
        </p:spPr>
        <p:txBody>
          <a:bodyPr/>
          <a:lstStyle/>
          <a:p>
            <a:r>
              <a:rPr lang="en-US" dirty="0" smtClean="0">
                <a:solidFill>
                  <a:srgbClr val="1B8D24"/>
                </a:solidFill>
              </a:rPr>
              <a:t>BE CERTAIN </a:t>
            </a:r>
            <a:r>
              <a:rPr lang="en-US" dirty="0" smtClean="0"/>
              <a:t>THAT YOU UNDERSTAND THE 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94" y="2721171"/>
            <a:ext cx="8025905" cy="3404992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ANSWER THE QUESTION THAT WAS ASKED!!!</a:t>
            </a:r>
          </a:p>
          <a:p>
            <a:endParaRPr lang="en-US" b="1" i="1" dirty="0" smtClean="0">
              <a:solidFill>
                <a:schemeClr val="accent4"/>
              </a:solidFill>
            </a:endParaRPr>
          </a:p>
          <a:p>
            <a:r>
              <a:rPr lang="en-US" sz="3000" b="1" i="1" dirty="0" smtClean="0">
                <a:solidFill>
                  <a:schemeClr val="accent4"/>
                </a:solidFill>
              </a:rPr>
              <a:t>ANSWER</a:t>
            </a:r>
            <a:r>
              <a:rPr lang="en-US" b="1" i="1" dirty="0" smtClean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THE QUESTION </a:t>
            </a:r>
            <a:r>
              <a:rPr lang="en-US" b="1" i="1" dirty="0">
                <a:solidFill>
                  <a:srgbClr val="1B8D24"/>
                </a:solidFill>
              </a:rPr>
              <a:t>THAT WAS ASKED!!!</a:t>
            </a:r>
          </a:p>
          <a:p>
            <a:pPr marL="0" indent="0">
              <a:buNone/>
            </a:pPr>
            <a:endParaRPr lang="en-US" b="1" i="1" dirty="0">
              <a:solidFill>
                <a:schemeClr val="accent4"/>
              </a:solidFill>
            </a:endParaRPr>
          </a:p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WRITE WITH CLARITY!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pPr lvl="1"/>
            <a:r>
              <a:rPr lang="en-US" b="1" i="1" dirty="0" smtClean="0">
                <a:solidFill>
                  <a:srgbClr val="105CA4"/>
                </a:solidFill>
              </a:rPr>
              <a:t> WILL THE READER CLEARLY UNDERSTAND YOUR THOUGHTS? </a:t>
            </a:r>
          </a:p>
          <a:p>
            <a:pPr lvl="1"/>
            <a:endParaRPr lang="en-US" b="1" i="1" dirty="0">
              <a:solidFill>
                <a:srgbClr val="1B8D24"/>
              </a:solidFill>
            </a:endParaRPr>
          </a:p>
          <a:p>
            <a:pPr lvl="1"/>
            <a:r>
              <a:rPr lang="en-US" b="1" i="1" dirty="0" smtClean="0">
                <a:solidFill>
                  <a:srgbClr val="105CA4"/>
                </a:solidFill>
              </a:rPr>
              <a:t>ARE YOUR THOUGHTS RUNNING TOGETHER, AND DIFFICULT TO UNDERSTAND?</a:t>
            </a:r>
            <a:endParaRPr lang="en-US" b="1" i="1" dirty="0">
              <a:solidFill>
                <a:srgbClr val="105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59"/>
            <a:ext cx="8229600" cy="518320"/>
          </a:xfrm>
        </p:spPr>
        <p:txBody>
          <a:bodyPr/>
          <a:lstStyle/>
          <a:p>
            <a:r>
              <a:rPr lang="en-US" dirty="0" smtClean="0"/>
              <a:t>SPICE IT UP!!!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083"/>
            <a:ext cx="8229600" cy="4525963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IS YOUR WRITING BORING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 DOES IT SOUND LIKE EVERY OTHER PERSON’S RESPONSE?  </a:t>
            </a:r>
          </a:p>
          <a:p>
            <a:endParaRPr lang="en-US" b="1" i="1" dirty="0">
              <a:solidFill>
                <a:srgbClr val="30938C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WHAT MAKES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rgbClr val="263B86"/>
                </a:solidFill>
              </a:rPr>
              <a:t>WRITING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STAND OUT</a:t>
            </a:r>
            <a:r>
              <a:rPr lang="en-US" b="1" i="1" dirty="0" smtClean="0">
                <a:solidFill>
                  <a:schemeClr val="accent5"/>
                </a:solidFill>
              </a:rPr>
              <a:t>???</a:t>
            </a:r>
          </a:p>
          <a:p>
            <a:endParaRPr lang="en-US" b="1" i="1" dirty="0">
              <a:solidFill>
                <a:srgbClr val="30938C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USE </a:t>
            </a:r>
            <a:r>
              <a:rPr lang="en-US" sz="3200" b="1" i="1" dirty="0" smtClean="0">
                <a:solidFill>
                  <a:srgbClr val="0000FF"/>
                </a:solidFill>
              </a:rPr>
              <a:t>DESCRIPTIVE</a:t>
            </a:r>
            <a:r>
              <a:rPr lang="en-US" b="1" i="1" dirty="0" smtClean="0">
                <a:solidFill>
                  <a:srgbClr val="0000FF"/>
                </a:solidFill>
              </a:rPr>
              <a:t> WORDS AND </a:t>
            </a:r>
            <a:r>
              <a:rPr lang="en-US" sz="3200" b="1" i="1" dirty="0" smtClean="0">
                <a:solidFill>
                  <a:srgbClr val="0000FF"/>
                </a:solidFill>
              </a:rPr>
              <a:t>FIGURATIVE</a:t>
            </a:r>
            <a:r>
              <a:rPr lang="en-US" b="1" i="1" dirty="0" smtClean="0">
                <a:solidFill>
                  <a:srgbClr val="0000FF"/>
                </a:solidFill>
              </a:rPr>
              <a:t> LANGUAGE IN YOUR WRITING.</a:t>
            </a:r>
          </a:p>
          <a:p>
            <a:endParaRPr lang="en-US" b="1" i="1" dirty="0">
              <a:solidFill>
                <a:srgbClr val="30938C"/>
              </a:solidFill>
            </a:endParaRPr>
          </a:p>
          <a:p>
            <a:r>
              <a:rPr lang="en-US" b="1" i="1" dirty="0" smtClean="0">
                <a:solidFill>
                  <a:srgbClr val="1B8D24"/>
                </a:solidFill>
              </a:rPr>
              <a:t>MAKE THE READER </a:t>
            </a:r>
            <a:r>
              <a:rPr lang="en-US" sz="3200" b="1" i="1" dirty="0" smtClean="0">
                <a:solidFill>
                  <a:srgbClr val="1B8D24"/>
                </a:solidFill>
              </a:rPr>
              <a:t>EAGER</a:t>
            </a:r>
            <a:r>
              <a:rPr lang="en-US" b="1" i="1" dirty="0" smtClean="0">
                <a:solidFill>
                  <a:srgbClr val="1B8D24"/>
                </a:solidFill>
              </a:rPr>
              <a:t> TO READ YOUR WRITING.</a:t>
            </a:r>
          </a:p>
          <a:p>
            <a:endParaRPr lang="en-US" b="1" i="1" dirty="0">
              <a:solidFill>
                <a:srgbClr val="30938C"/>
              </a:solidFill>
            </a:endParaRPr>
          </a:p>
          <a:p>
            <a:endParaRPr lang="en-US" b="1" i="1" dirty="0">
              <a:solidFill>
                <a:srgbClr val="309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USE 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FIGURATIVE SPEECH </a:t>
            </a:r>
            <a:r>
              <a:rPr lang="en-US" sz="3200" i="1" dirty="0" smtClean="0"/>
              <a:t>TO DESCRIBE THIS ITEM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344" b="6344"/>
          <a:stretch>
            <a:fillRect/>
          </a:stretch>
        </p:blipFill>
        <p:spPr>
          <a:xfrm>
            <a:off x="457200" y="184755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465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4462" r="-24462"/>
          <a:stretch>
            <a:fillRect/>
          </a:stretch>
        </p:blipFill>
        <p:spPr>
          <a:xfrm>
            <a:off x="3391153" y="1165370"/>
            <a:ext cx="5315860" cy="5394742"/>
          </a:xfrm>
        </p:spPr>
      </p:pic>
      <p:sp>
        <p:nvSpPr>
          <p:cNvPr id="11" name="Rectangle 10"/>
          <p:cNvSpPr/>
          <p:nvPr/>
        </p:nvSpPr>
        <p:spPr>
          <a:xfrm>
            <a:off x="707037" y="2575249"/>
            <a:ext cx="2448437" cy="156966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</a:rPr>
              <a:t>DESCRIBE THIS PHOTO </a:t>
            </a:r>
            <a:r>
              <a:rPr lang="en-US" sz="2400" b="1" i="1" dirty="0">
                <a:solidFill>
                  <a:srgbClr val="008000"/>
                </a:solidFill>
              </a:rPr>
              <a:t>FIGURATIVELY.</a:t>
            </a:r>
          </a:p>
        </p:txBody>
      </p:sp>
    </p:spTree>
    <p:extLst>
      <p:ext uri="{BB962C8B-B14F-4D97-AF65-F5344CB8AC3E}">
        <p14:creationId xmlns:p14="http://schemas.microsoft.com/office/powerpoint/2010/main" val="417246147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09800"/>
            <a:ext cx="3657600" cy="2426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399" y="340445"/>
            <a:ext cx="894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 A </a:t>
            </a:r>
            <a:r>
              <a:rPr lang="en-US" sz="2800" b="1" dirty="0" smtClean="0">
                <a:solidFill>
                  <a:srgbClr val="A600F3"/>
                </a:solidFill>
              </a:rPr>
              <a:t>FIGURATIVE</a:t>
            </a:r>
            <a:r>
              <a:rPr lang="en-US" sz="2800" dirty="0" smtClean="0">
                <a:solidFill>
                  <a:srgbClr val="A600F3"/>
                </a:solidFill>
              </a:rPr>
              <a:t> DESCRIPTION </a:t>
            </a:r>
            <a:r>
              <a:rPr lang="en-US" sz="2800" dirty="0" smtClean="0"/>
              <a:t>OF THIS CHILD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ENJOY THE WRITING PROCESS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895"/>
            <a:ext cx="8229600" cy="3936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rgbClr val="30938C"/>
                </a:solidFill>
              </a:rPr>
              <a:t>YOU WILL GET BETTER AT IT!</a:t>
            </a:r>
          </a:p>
        </p:txBody>
      </p:sp>
    </p:spTree>
    <p:extLst>
      <p:ext uri="{BB962C8B-B14F-4D97-AF65-F5344CB8AC3E}">
        <p14:creationId xmlns:p14="http://schemas.microsoft.com/office/powerpoint/2010/main" val="7554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1" y="838018"/>
            <a:ext cx="8622749" cy="759454"/>
          </a:xfrm>
        </p:spPr>
        <p:txBody>
          <a:bodyPr/>
          <a:lstStyle/>
          <a:p>
            <a:r>
              <a:rPr lang="en-US" dirty="0" smtClean="0"/>
              <a:t>CHECK YOUR SPELLING!!!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61" y="1728412"/>
            <a:ext cx="8777176" cy="512958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"/>
            </a:pPr>
            <a:r>
              <a:rPr lang="en-US" sz="2800" b="1" i="1" dirty="0" smtClean="0">
                <a:solidFill>
                  <a:srgbClr val="B59D1C"/>
                </a:solidFill>
              </a:rPr>
              <a:t>USE THE TOOLS ON YOUR PHONE, COMPUTER, OR TABLET TO</a:t>
            </a:r>
            <a:r>
              <a:rPr lang="en-US" sz="2800" b="1" i="1" dirty="0" smtClean="0">
                <a:solidFill>
                  <a:srgbClr val="1B8D24"/>
                </a:solidFill>
              </a:rPr>
              <a:t> CHECK YOUR SPELLING</a:t>
            </a:r>
            <a:r>
              <a:rPr lang="en-US" sz="2800" i="1" dirty="0" smtClean="0">
                <a:solidFill>
                  <a:srgbClr val="1B8D24"/>
                </a:solidFill>
              </a:rPr>
              <a:t>!</a:t>
            </a:r>
          </a:p>
          <a:p>
            <a:pPr>
              <a:buFont typeface="Wingdings" charset="2"/>
              <a:buChar char=""/>
            </a:pPr>
            <a:endParaRPr lang="en-US" i="1" dirty="0"/>
          </a:p>
          <a:p>
            <a:pPr>
              <a:buFont typeface="Wingdings" charset="2"/>
              <a:buChar char=""/>
            </a:pPr>
            <a:r>
              <a:rPr lang="en-US" sz="2800" b="1" i="1" dirty="0" smtClean="0">
                <a:solidFill>
                  <a:srgbClr val="B59D1C"/>
                </a:solidFill>
              </a:rPr>
              <a:t>USE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rgbClr val="1B8D24"/>
                </a:solidFill>
              </a:rPr>
              <a:t>COMPLETE SENTENCES </a:t>
            </a:r>
            <a:r>
              <a:rPr lang="en-US" sz="2800" b="1" i="1" dirty="0" smtClean="0">
                <a:solidFill>
                  <a:srgbClr val="B59D1C"/>
                </a:solidFill>
              </a:rPr>
              <a:t>ON SCHOOL </a:t>
            </a:r>
            <a:r>
              <a:rPr lang="en-US" sz="2800" b="1" i="1" dirty="0" smtClean="0">
                <a:solidFill>
                  <a:srgbClr val="1B8D24"/>
                </a:solidFill>
              </a:rPr>
              <a:t>ASSIGNMENTS</a:t>
            </a:r>
            <a:r>
              <a:rPr lang="en-US" sz="2800" b="1" i="1" dirty="0" smtClean="0">
                <a:solidFill>
                  <a:srgbClr val="1B8D24"/>
                </a:solidFill>
              </a:rPr>
              <a:t>; </a:t>
            </a:r>
            <a:r>
              <a:rPr lang="en-US" sz="2800" b="1" i="1" dirty="0" smtClean="0">
                <a:solidFill>
                  <a:srgbClr val="BE0204"/>
                </a:solidFill>
              </a:rPr>
              <a:t>YOU’RE </a:t>
            </a:r>
            <a:r>
              <a:rPr lang="en-US" sz="2800" b="1" i="1" dirty="0" smtClean="0">
                <a:solidFill>
                  <a:srgbClr val="BE0204"/>
                </a:solidFill>
                <a:latin typeface="Arial Black"/>
                <a:cs typeface="Arial Black"/>
              </a:rPr>
              <a:t>NOT </a:t>
            </a:r>
            <a:r>
              <a:rPr lang="en-US" sz="2800" b="1" i="1" dirty="0" smtClean="0">
                <a:solidFill>
                  <a:srgbClr val="BE0204"/>
                </a:solidFill>
              </a:rPr>
              <a:t>TEXTING A </a:t>
            </a:r>
            <a:r>
              <a:rPr lang="en-US" sz="2800" b="1" i="1" dirty="0" smtClean="0">
                <a:solidFill>
                  <a:srgbClr val="BE0204"/>
                </a:solidFill>
              </a:rPr>
              <a:t>BUDDY!!</a:t>
            </a:r>
          </a:p>
          <a:p>
            <a:pPr>
              <a:buFont typeface="Wingdings" charset="2"/>
              <a:buChar char=""/>
            </a:pPr>
            <a:endParaRPr lang="en-US" i="1" dirty="0"/>
          </a:p>
          <a:p>
            <a:pPr>
              <a:buFont typeface="Wingdings" charset="2"/>
              <a:buChar char=""/>
            </a:pPr>
            <a:r>
              <a:rPr lang="en-US" sz="2800" b="1" i="1" dirty="0" smtClean="0">
                <a:solidFill>
                  <a:srgbClr val="B59D1C"/>
                </a:solidFill>
              </a:rPr>
              <a:t>READ WHAT YOU HAVE WRITTEN </a:t>
            </a:r>
            <a:r>
              <a:rPr lang="en-US" sz="2800" b="1" i="1" dirty="0" smtClean="0">
                <a:solidFill>
                  <a:srgbClr val="1B8D24"/>
                </a:solidFill>
              </a:rPr>
              <a:t>BEFORE PRESSING THE SEND BUTTON!</a:t>
            </a:r>
            <a:r>
              <a:rPr lang="en-US" sz="2800" i="1" dirty="0" smtClean="0">
                <a:solidFill>
                  <a:srgbClr val="1B8D24"/>
                </a:solidFill>
              </a:rPr>
              <a:t> 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rgbClr val="F41E22"/>
                </a:solidFill>
              </a:rPr>
              <a:t>YOU CAN’T GET IT BACK AFTER  PRESSING              </a:t>
            </a:r>
            <a:r>
              <a:rPr lang="en-US" sz="2800" b="1" i="1" dirty="0">
                <a:solidFill>
                  <a:srgbClr val="F41E2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sz="4000" b="1" dirty="0" smtClean="0">
                <a:latin typeface="Cambria"/>
                <a:cs typeface="Cambria"/>
              </a:rPr>
              <a:t> </a:t>
            </a:r>
            <a:endParaRPr lang="en-US" sz="4000" b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964">
            <a:off x="4758154" y="5342561"/>
            <a:ext cx="1167140" cy="6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WATCH YOUR GRAMMAR!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105"/>
            <a:ext cx="8229600" cy="4162058"/>
          </a:xfrm>
        </p:spPr>
        <p:txBody>
          <a:bodyPr/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IF YOU START WRITING IN</a:t>
            </a:r>
            <a:r>
              <a:rPr lang="en-US" b="1" i="1" dirty="0" smtClean="0">
                <a:solidFill>
                  <a:srgbClr val="5264FF"/>
                </a:solidFill>
              </a:rPr>
              <a:t> THE 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PRESENT TENSE,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STAY IN THE PRESENT TENSE.</a:t>
            </a:r>
          </a:p>
          <a:p>
            <a:endParaRPr lang="en-US" b="1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IF YOU BEGIN IN </a:t>
            </a:r>
            <a:r>
              <a:rPr lang="en-US" b="1" i="1" dirty="0" smtClean="0">
                <a:solidFill>
                  <a:srgbClr val="FD4244"/>
                </a:solidFill>
              </a:rPr>
              <a:t>THE PAST TENSE,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CONTINUE IN THE PAST TENSE.</a:t>
            </a:r>
          </a:p>
          <a:p>
            <a:endParaRPr lang="en-US" b="1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rgbClr val="1B8D24"/>
                </a:solidFill>
              </a:rPr>
              <a:t>DON’T MIX OR USE A COMBINATION OF DIFFERENT TENSES IN THE SAME PARAGRAPH.</a:t>
            </a:r>
            <a:endParaRPr lang="en-US" b="1" i="1" dirty="0">
              <a:solidFill>
                <a:srgbClr val="1B8D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40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YOUR VOCABULARY!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78"/>
            <a:ext cx="8511678" cy="4208385"/>
          </a:xfrm>
        </p:spPr>
        <p:txBody>
          <a:bodyPr/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DOES YOUR WRITING REFLECT THE GRADE YOU’RE IN? </a:t>
            </a:r>
            <a:r>
              <a:rPr lang="en-US" b="1" i="1" dirty="0" smtClean="0">
                <a:solidFill>
                  <a:srgbClr val="F41E22"/>
                </a:solidFill>
              </a:rPr>
              <a:t>IS YOUR WRITING BETTER THAN A FIFTH GRADER?</a:t>
            </a:r>
          </a:p>
          <a:p>
            <a:endParaRPr lang="en-US" i="1" dirty="0"/>
          </a:p>
          <a:p>
            <a:r>
              <a:rPr lang="en-US" b="1" i="1" dirty="0" smtClean="0">
                <a:solidFill>
                  <a:schemeClr val="tx1"/>
                </a:solidFill>
              </a:rPr>
              <a:t>USE THE</a:t>
            </a:r>
            <a:r>
              <a:rPr lang="en-US" b="1" i="1" dirty="0" smtClean="0">
                <a:solidFill>
                  <a:schemeClr val="accent5"/>
                </a:solidFill>
              </a:rPr>
              <a:t> TOOLS </a:t>
            </a:r>
            <a:r>
              <a:rPr lang="en-US" b="1" i="1" dirty="0" smtClean="0">
                <a:solidFill>
                  <a:srgbClr val="248AEA"/>
                </a:solidFill>
              </a:rPr>
              <a:t>YOU ALREADY HAVE </a:t>
            </a:r>
            <a:r>
              <a:rPr lang="en-US" b="1" i="1" dirty="0" smtClean="0">
                <a:solidFill>
                  <a:srgbClr val="640F10"/>
                </a:solidFill>
              </a:rPr>
              <a:t>TO IMPROVE YOUR WRITING:</a:t>
            </a:r>
          </a:p>
          <a:p>
            <a:pPr lvl="1"/>
            <a:endParaRPr lang="en-US" i="1" dirty="0"/>
          </a:p>
          <a:p>
            <a:pPr lvl="2"/>
            <a:r>
              <a:rPr lang="en-US" b="1" i="1" dirty="0" smtClean="0">
                <a:solidFill>
                  <a:srgbClr val="A600F3"/>
                </a:solidFill>
              </a:rPr>
              <a:t>ONLINE DICTIONARY</a:t>
            </a:r>
          </a:p>
          <a:p>
            <a:pPr lvl="2"/>
            <a:endParaRPr lang="en-US" b="1" i="1" dirty="0" smtClean="0">
              <a:solidFill>
                <a:srgbClr val="A600F3"/>
              </a:solidFill>
            </a:endParaRPr>
          </a:p>
          <a:p>
            <a:pPr lvl="2"/>
            <a:r>
              <a:rPr lang="en-US" b="1" i="1" dirty="0" smtClean="0">
                <a:solidFill>
                  <a:srgbClr val="A600F3"/>
                </a:solidFill>
              </a:rPr>
              <a:t>THESAURUS</a:t>
            </a:r>
          </a:p>
          <a:p>
            <a:pPr lvl="2"/>
            <a:endParaRPr lang="en-US" b="1" i="1" dirty="0">
              <a:solidFill>
                <a:srgbClr val="A600F3"/>
              </a:solidFill>
            </a:endParaRPr>
          </a:p>
          <a:p>
            <a:pPr lvl="2"/>
            <a:r>
              <a:rPr lang="en-US" b="1" i="1" dirty="0" smtClean="0">
                <a:solidFill>
                  <a:srgbClr val="A600F3"/>
                </a:solidFill>
              </a:rPr>
              <a:t>GRAMAR CHECK</a:t>
            </a:r>
          </a:p>
          <a:p>
            <a:pPr lvl="2"/>
            <a:endParaRPr lang="en-US" b="1" i="1" dirty="0" smtClean="0">
              <a:solidFill>
                <a:srgbClr val="A600F3"/>
              </a:solidFill>
            </a:endParaRPr>
          </a:p>
          <a:p>
            <a:pPr marL="914400" lvl="2" indent="0">
              <a:buNone/>
            </a:pPr>
            <a:endParaRPr lang="en-US" i="1" dirty="0" smtClean="0"/>
          </a:p>
          <a:p>
            <a:pPr marL="914400" lvl="2" indent="0">
              <a:buNone/>
            </a:pPr>
            <a:endParaRPr lang="en-US" i="1" dirty="0" smtClean="0"/>
          </a:p>
          <a:p>
            <a:pPr lvl="2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2"/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73142"/>
              </p:ext>
            </p:extLst>
          </p:nvPr>
        </p:nvGraphicFramePr>
        <p:xfrm>
          <a:off x="183306" y="248787"/>
          <a:ext cx="8798665" cy="664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31498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357" y="601350"/>
            <a:ext cx="8366588" cy="57875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Example:</a:t>
            </a:r>
            <a:r>
              <a:rPr lang="en-US" dirty="0" smtClean="0">
                <a:solidFill>
                  <a:srgbClr val="3B3B3B"/>
                </a:solidFill>
                <a:latin typeface="OpenSans-Regular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Sans-Regular"/>
              </a:rPr>
              <a:t>Getting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Sans-Regular"/>
              </a:rPr>
              <a:t> </a:t>
            </a:r>
            <a:r>
              <a:rPr lang="en-US" dirty="0">
                <a:solidFill>
                  <a:srgbClr val="3B3B3B"/>
                </a:solidFill>
                <a:latin typeface="OpenSans-Regular"/>
              </a:rPr>
              <a:t>my hair done this afternoon</a:t>
            </a:r>
            <a:r>
              <a:rPr lang="en-US" dirty="0" smtClean="0">
                <a:solidFill>
                  <a:srgbClr val="3B3B3B"/>
                </a:solidFill>
                <a:latin typeface="OpenSans-Regular"/>
              </a:rPr>
              <a:t>.</a:t>
            </a:r>
            <a:endParaRPr lang="en-US" dirty="0">
              <a:solidFill>
                <a:srgbClr val="3B3B3B"/>
              </a:solidFill>
              <a:latin typeface="OpenSans-Regular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OpenSans-Bold"/>
              </a:rPr>
              <a:t>What’s the problem?</a:t>
            </a:r>
            <a:r>
              <a:rPr lang="en-US" dirty="0" smtClean="0">
                <a:solidFill>
                  <a:srgbClr val="FF0000"/>
                </a:solidFill>
                <a:latin typeface="OpenSans-Regular"/>
              </a:rPr>
              <a:t> </a:t>
            </a:r>
          </a:p>
          <a:p>
            <a:r>
              <a:rPr lang="en-US" b="1" dirty="0" smtClean="0">
                <a:solidFill>
                  <a:srgbClr val="3B3B3B"/>
                </a:solidFill>
                <a:latin typeface="OpenSans-Regular"/>
              </a:rPr>
              <a:t>C</a:t>
            </a:r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orrection?</a:t>
            </a:r>
            <a:endParaRPr lang="en-US" b="1" dirty="0">
              <a:solidFill>
                <a:srgbClr val="3B3B3B"/>
              </a:solidFill>
              <a:latin typeface="OpenSans-Bold"/>
            </a:endParaRPr>
          </a:p>
          <a:p>
            <a:endParaRPr lang="en-US" dirty="0">
              <a:solidFill>
                <a:srgbClr val="3B3B3B"/>
              </a:solidFill>
              <a:latin typeface="OpenSans-Regular"/>
            </a:endParaRP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Example:</a:t>
            </a:r>
            <a:r>
              <a:rPr lang="en-US" dirty="0" smtClean="0">
                <a:solidFill>
                  <a:srgbClr val="3B3B3B"/>
                </a:solidFill>
                <a:latin typeface="OpenSans-Regular"/>
              </a:rPr>
              <a:t> I play video games I have to finish studying.</a:t>
            </a:r>
          </a:p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Sans-Bold"/>
              </a:rPr>
              <a:t>PROBLEM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Sans-Bold"/>
              </a:rPr>
              <a:t>?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Sans-Regular"/>
              </a:rPr>
              <a:t>Correction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Sans-Regular"/>
              </a:rPr>
              <a:t>?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OpenSans-Regular"/>
            </a:endParaRPr>
          </a:p>
          <a:p>
            <a:pPr>
              <a:lnSpc>
                <a:spcPct val="70000"/>
              </a:lnSpc>
            </a:pPr>
            <a:endParaRPr lang="en-US" dirty="0" smtClean="0">
              <a:solidFill>
                <a:srgbClr val="3B3B3B"/>
              </a:solidFill>
              <a:latin typeface="OpenSans-Regular"/>
            </a:endParaRP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Example:</a:t>
            </a:r>
            <a:r>
              <a:rPr lang="en-US" dirty="0" smtClean="0">
                <a:solidFill>
                  <a:srgbClr val="3B3B3B"/>
                </a:solidFill>
                <a:latin typeface="OpenSans-Regular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OpenSans-Regular"/>
              </a:rPr>
              <a:t>My mom work </a:t>
            </a:r>
            <a:r>
              <a:rPr lang="en-US" dirty="0">
                <a:solidFill>
                  <a:srgbClr val="3B3B3B"/>
                </a:solidFill>
                <a:latin typeface="OpenSans-Regular"/>
              </a:rPr>
              <a:t>two jobs.</a:t>
            </a:r>
          </a:p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Sans-Regular"/>
              </a:rPr>
              <a:t>Problem?</a:t>
            </a: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Correction</a:t>
            </a:r>
            <a:r>
              <a:rPr lang="en-US" b="1" dirty="0">
                <a:solidFill>
                  <a:srgbClr val="3B3B3B"/>
                </a:solidFill>
                <a:latin typeface="OpenSans-Bold"/>
              </a:rPr>
              <a:t>?</a:t>
            </a:r>
            <a:endParaRPr lang="en-US" b="1" dirty="0" smtClean="0">
              <a:solidFill>
                <a:srgbClr val="3B3B3B"/>
              </a:solidFill>
              <a:latin typeface="OpenSans-Bold"/>
            </a:endParaRPr>
          </a:p>
          <a:p>
            <a:pPr>
              <a:lnSpc>
                <a:spcPct val="70000"/>
              </a:lnSpc>
            </a:pPr>
            <a:endParaRPr lang="en-US" b="1" dirty="0" smtClean="0">
              <a:solidFill>
                <a:srgbClr val="3B3B3B"/>
              </a:solidFill>
              <a:latin typeface="OpenSans-Bold"/>
            </a:endParaRP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Example: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Sans-Bold"/>
              </a:rPr>
              <a:t>Who</a:t>
            </a:r>
            <a:r>
              <a:rPr lang="en-US" dirty="0">
                <a:solidFill>
                  <a:srgbClr val="3B3B3B"/>
                </a:solidFill>
                <a:latin typeface="OpenSans-Bold"/>
              </a:rPr>
              <a:t> made that baske</a:t>
            </a:r>
            <a:r>
              <a:rPr lang="en-US" dirty="0">
                <a:solidFill>
                  <a:schemeClr val="accent5"/>
                </a:solidFill>
                <a:latin typeface="OpenSans-Bold"/>
              </a:rPr>
              <a:t>t</a:t>
            </a:r>
            <a:r>
              <a:rPr lang="en-US" sz="2800" b="1" dirty="0" smtClean="0">
                <a:solidFill>
                  <a:srgbClr val="617AD2"/>
                </a:solidFill>
                <a:latin typeface="OpenSans-Bold"/>
              </a:rPr>
              <a:t>.</a:t>
            </a:r>
            <a:endParaRPr lang="en-US" b="1" dirty="0" smtClean="0">
              <a:solidFill>
                <a:srgbClr val="3B3B3B"/>
              </a:solidFill>
              <a:latin typeface="OpenSans-Bold"/>
            </a:endParaRPr>
          </a:p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Sans-Bold"/>
              </a:rPr>
              <a:t>Problem?</a:t>
            </a: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Correction?</a:t>
            </a:r>
          </a:p>
          <a:p>
            <a:endParaRPr lang="en-US" b="1" dirty="0">
              <a:solidFill>
                <a:srgbClr val="3B3B3B"/>
              </a:solidFill>
              <a:latin typeface="OpenSans-Bold"/>
            </a:endParaRPr>
          </a:p>
          <a:p>
            <a:endParaRPr lang="en-US" dirty="0">
              <a:solidFill>
                <a:srgbClr val="3B3B3B"/>
              </a:solidFill>
              <a:latin typeface="OpenSans-Regular"/>
            </a:endParaRPr>
          </a:p>
          <a:p>
            <a:endParaRPr lang="en-US" dirty="0">
              <a:solidFill>
                <a:srgbClr val="3B3B3B"/>
              </a:solidFill>
              <a:latin typeface="OpenSans-Regular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41235" y="16574"/>
            <a:ext cx="5157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617AD2"/>
                </a:solidFill>
              </a:rPr>
              <a:t>WHAT’S THE PROBLEM?</a:t>
            </a:r>
            <a:endParaRPr lang="en-US" sz="3200" b="1" i="1" dirty="0">
              <a:solidFill>
                <a:srgbClr val="617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71" y="746360"/>
            <a:ext cx="8196375" cy="59708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Example: </a:t>
            </a:r>
            <a:r>
              <a:rPr lang="en-US" dirty="0">
                <a:solidFill>
                  <a:srgbClr val="3B3B3B"/>
                </a:solidFill>
                <a:latin typeface="OpenSans-Regular"/>
              </a:rPr>
              <a:t>Trey works part-time. Trey saves his money. Trey seems antisocial. Trey is just tired.</a:t>
            </a:r>
            <a:endParaRPr lang="en-US" b="1" dirty="0">
              <a:solidFill>
                <a:srgbClr val="3B3B3B"/>
              </a:solidFill>
              <a:latin typeface="OpenSans-Bold"/>
            </a:endParaRPr>
          </a:p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Sans-Bold"/>
              </a:rPr>
              <a:t>Problem?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OpenSans-Bold"/>
            </a:endParaRP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Correction</a:t>
            </a:r>
            <a:r>
              <a:rPr lang="en-US" b="1" dirty="0">
                <a:solidFill>
                  <a:srgbClr val="3B3B3B"/>
                </a:solidFill>
                <a:latin typeface="OpenSans-Bold"/>
              </a:rPr>
              <a:t>?</a:t>
            </a:r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 </a:t>
            </a:r>
            <a:endParaRPr lang="en-US" dirty="0" smtClean="0">
              <a:solidFill>
                <a:srgbClr val="3B3B3B"/>
              </a:solidFill>
              <a:latin typeface="OpenSans-Regular"/>
            </a:endParaRPr>
          </a:p>
          <a:p>
            <a:endParaRPr lang="en-US" dirty="0" smtClean="0">
              <a:solidFill>
                <a:srgbClr val="3B3B3B"/>
              </a:solidFill>
              <a:latin typeface="OpenSans-Regular"/>
            </a:endParaRP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Example:</a:t>
            </a:r>
            <a:r>
              <a:rPr lang="en-US" dirty="0">
                <a:solidFill>
                  <a:srgbClr val="3B3B3B"/>
                </a:solidFill>
                <a:latin typeface="OpenSans-Regular"/>
              </a:rPr>
              <a:t> I enjoy reading, watching NBA games, playing board games, and playing the piano. Seth Curry is my favorite player. I read three books when I go on vacation. Since the pandemic, I spend more time playing the piano.</a:t>
            </a:r>
          </a:p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Sans-Bold"/>
              </a:rPr>
              <a:t>Problem?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OpenSans-Regular"/>
            </a:endParaRPr>
          </a:p>
          <a:p>
            <a:r>
              <a:rPr lang="en-US" b="1" dirty="0" smtClean="0">
                <a:solidFill>
                  <a:srgbClr val="3B3B3B"/>
                </a:solidFill>
                <a:latin typeface="OpenSans-Bold"/>
              </a:rPr>
              <a:t>Correction? </a:t>
            </a:r>
            <a:endParaRPr lang="en-US" b="1" dirty="0">
              <a:solidFill>
                <a:srgbClr val="3B3B3B"/>
              </a:solidFill>
              <a:latin typeface="OpenSans-Bold"/>
            </a:endParaRPr>
          </a:p>
          <a:p>
            <a:endParaRPr lang="en-US" dirty="0" smtClean="0">
              <a:solidFill>
                <a:srgbClr val="3B3B3B"/>
              </a:solidFill>
              <a:latin typeface="OpenSans-Regular"/>
            </a:endParaRPr>
          </a:p>
          <a:p>
            <a:pPr marL="0" indent="0">
              <a:buNone/>
            </a:pPr>
            <a:endParaRPr lang="en-US" dirty="0" smtClean="0">
              <a:solidFill>
                <a:srgbClr val="3B3B3B"/>
              </a:solidFill>
              <a:latin typeface="OpenSans-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8734" y="69926"/>
            <a:ext cx="5129518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i="1" dirty="0" smtClean="0">
                <a:solidFill>
                  <a:srgbClr val="617AD2"/>
                </a:solidFill>
              </a:rPr>
              <a:t>WHAT’S THE PROBLEM</a:t>
            </a:r>
            <a:r>
              <a:rPr lang="en-US" sz="2400" i="1" dirty="0" smtClean="0">
                <a:solidFill>
                  <a:srgbClr val="617AD2"/>
                </a:solidFill>
              </a:rPr>
              <a:t>?</a:t>
            </a:r>
            <a:endParaRPr lang="en-US" sz="2400" i="1" dirty="0">
              <a:solidFill>
                <a:srgbClr val="617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0"/>
            <a:ext cx="8229600" cy="1470620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>“THE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BIRD GETS THE WORM”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988"/>
            <a:ext cx="8229600" cy="427317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TURN YOUR ASSIGNMENT IN A DAY OR TWO </a:t>
            </a:r>
            <a:r>
              <a:rPr lang="en-US" b="1" i="1" dirty="0" smtClean="0">
                <a:solidFill>
                  <a:srgbClr val="617AD2"/>
                </a:solidFill>
              </a:rPr>
              <a:t>BEFORE IT’S DUE</a:t>
            </a:r>
            <a:r>
              <a:rPr lang="en-US" i="1" dirty="0" smtClean="0"/>
              <a:t>. 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3366FF"/>
                </a:solidFill>
              </a:rPr>
              <a:t> ASK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TEACHER</a:t>
            </a:r>
            <a:r>
              <a:rPr lang="en-US" b="1" i="1" dirty="0" smtClean="0">
                <a:solidFill>
                  <a:srgbClr val="3366FF"/>
                </a:solidFill>
              </a:rPr>
              <a:t>, OR </a:t>
            </a:r>
            <a:r>
              <a:rPr lang="en-US" b="1" i="1" dirty="0" smtClean="0">
                <a:solidFill>
                  <a:srgbClr val="CF9904"/>
                </a:solidFill>
              </a:rPr>
              <a:t>ANOTHER TEACHER </a:t>
            </a:r>
            <a:r>
              <a:rPr lang="en-US" b="1" i="1" dirty="0" smtClean="0">
                <a:solidFill>
                  <a:srgbClr val="1B8D24"/>
                </a:solidFill>
              </a:rPr>
              <a:t>TO CRITIQUE WHAT YOU HAVE ALREADY WRITTEN</a:t>
            </a:r>
            <a:r>
              <a:rPr lang="en-US" i="1" dirty="0" smtClean="0">
                <a:solidFill>
                  <a:srgbClr val="1B8D24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BEFORE TURNING IN YOUR ASSIGNMENT FOR A GRADE.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96" y="1387967"/>
            <a:ext cx="8229600" cy="4465066"/>
          </a:xfrm>
        </p:spPr>
        <p:txBody>
          <a:bodyPr/>
          <a:lstStyle/>
          <a:p>
            <a:r>
              <a:rPr lang="en-US" dirty="0" smtClean="0"/>
              <a:t>www.time4writing.com</a:t>
            </a:r>
            <a:r>
              <a:rPr lang="en-US" dirty="0"/>
              <a:t>/writing-resources/writing-problems-high-school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493</TotalTime>
  <Words>526</Words>
  <Application>Microsoft Macintosh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LEARNING TO BECOME A  BETTER WRITER</vt:lpstr>
      <vt:lpstr>CHECK YOUR SPELLING!!!</vt:lpstr>
      <vt:lpstr>WATCH YOUR GRAMMAR!</vt:lpstr>
      <vt:lpstr>IMPROVE YOUR VOCABULARY!</vt:lpstr>
      <vt:lpstr>PowerPoint Presentation</vt:lpstr>
      <vt:lpstr>PowerPoint Presentation</vt:lpstr>
      <vt:lpstr>PowerPoint Presentation</vt:lpstr>
      <vt:lpstr>“THE EARLY BIRD GETS THE WORM”</vt:lpstr>
      <vt:lpstr>www.time4writing.com/writing-resources/writing-problems-high-school/   </vt:lpstr>
      <vt:lpstr>BE CERTAIN THAT YOU UNDERSTAND THE WRITING PROMPT</vt:lpstr>
      <vt:lpstr>SPICE IT UP!!!</vt:lpstr>
      <vt:lpstr>USE FIGURATIVE SPEECH TO DESCRIBE THIS ITEM.</vt:lpstr>
      <vt:lpstr>PowerPoint Presentation</vt:lpstr>
      <vt:lpstr>PowerPoint Presentation</vt:lpstr>
      <vt:lpstr>ENJOY THE WRITING PROCESS</vt:lpstr>
    </vt:vector>
  </TitlesOfParts>
  <Company>S. H. Leverett Educational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BECOME A BETTER WRITER</dc:title>
  <dc:creator>Shirl Leverett</dc:creator>
  <cp:lastModifiedBy>Shirl Leverett</cp:lastModifiedBy>
  <cp:revision>86</cp:revision>
  <dcterms:created xsi:type="dcterms:W3CDTF">2020-06-22T15:17:36Z</dcterms:created>
  <dcterms:modified xsi:type="dcterms:W3CDTF">2020-08-10T00:38:35Z</dcterms:modified>
</cp:coreProperties>
</file>